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1" r:id="rId2"/>
    <p:sldId id="613" r:id="rId3"/>
    <p:sldId id="614" r:id="rId4"/>
    <p:sldId id="615" r:id="rId5"/>
    <p:sldId id="616" r:id="rId6"/>
    <p:sldId id="617" r:id="rId7"/>
    <p:sldId id="618" r:id="rId8"/>
    <p:sldId id="619" r:id="rId9"/>
    <p:sldId id="620" r:id="rId10"/>
    <p:sldId id="621" r:id="rId11"/>
    <p:sldId id="622" r:id="rId12"/>
    <p:sldId id="623" r:id="rId13"/>
    <p:sldId id="624" r:id="rId14"/>
    <p:sldId id="534" r:id="rId15"/>
    <p:sldId id="468" r:id="rId16"/>
    <p:sldId id="469" r:id="rId17"/>
    <p:sldId id="470" r:id="rId18"/>
    <p:sldId id="471" r:id="rId19"/>
    <p:sldId id="472" r:id="rId20"/>
    <p:sldId id="473" r:id="rId21"/>
    <p:sldId id="474" r:id="rId22"/>
    <p:sldId id="475" r:id="rId23"/>
    <p:sldId id="476" r:id="rId24"/>
    <p:sldId id="535" r:id="rId25"/>
    <p:sldId id="536" r:id="rId26"/>
    <p:sldId id="537" r:id="rId27"/>
    <p:sldId id="598" r:id="rId28"/>
    <p:sldId id="599" r:id="rId29"/>
    <p:sldId id="637" r:id="rId30"/>
    <p:sldId id="639" r:id="rId31"/>
    <p:sldId id="638" r:id="rId32"/>
    <p:sldId id="640" r:id="rId33"/>
    <p:sldId id="603" r:id="rId34"/>
    <p:sldId id="641" r:id="rId35"/>
    <p:sldId id="642" r:id="rId36"/>
    <p:sldId id="643" r:id="rId37"/>
    <p:sldId id="644" r:id="rId38"/>
    <p:sldId id="645" r:id="rId39"/>
    <p:sldId id="646" r:id="rId40"/>
    <p:sldId id="647" r:id="rId41"/>
    <p:sldId id="648" r:id="rId42"/>
    <p:sldId id="649" r:id="rId43"/>
    <p:sldId id="650" r:id="rId44"/>
    <p:sldId id="651" r:id="rId45"/>
    <p:sldId id="652" r:id="rId46"/>
    <p:sldId id="653" r:id="rId47"/>
    <p:sldId id="655" r:id="rId48"/>
    <p:sldId id="656" r:id="rId49"/>
    <p:sldId id="657" r:id="rId50"/>
    <p:sldId id="658" r:id="rId51"/>
    <p:sldId id="659" r:id="rId52"/>
    <p:sldId id="660" r:id="rId53"/>
    <p:sldId id="661" r:id="rId54"/>
    <p:sldId id="662" r:id="rId55"/>
    <p:sldId id="663" r:id="rId56"/>
    <p:sldId id="277" r:id="rId57"/>
    <p:sldId id="410" r:id="rId58"/>
    <p:sldId id="411" r:id="rId59"/>
    <p:sldId id="412" r:id="rId60"/>
    <p:sldId id="413" r:id="rId61"/>
    <p:sldId id="414" r:id="rId62"/>
    <p:sldId id="415" r:id="rId63"/>
    <p:sldId id="416" r:id="rId64"/>
    <p:sldId id="512" r:id="rId65"/>
    <p:sldId id="513" r:id="rId66"/>
    <p:sldId id="514" r:id="rId67"/>
    <p:sldId id="515" r:id="rId68"/>
    <p:sldId id="516" r:id="rId69"/>
    <p:sldId id="517" r:id="rId70"/>
    <p:sldId id="518" r:id="rId71"/>
    <p:sldId id="519" r:id="rId72"/>
    <p:sldId id="520" r:id="rId73"/>
    <p:sldId id="521" r:id="rId74"/>
    <p:sldId id="522" r:id="rId75"/>
    <p:sldId id="523" r:id="rId76"/>
    <p:sldId id="524" r:id="rId77"/>
    <p:sldId id="525" r:id="rId78"/>
    <p:sldId id="526" r:id="rId79"/>
    <p:sldId id="527" r:id="rId80"/>
    <p:sldId id="528" r:id="rId81"/>
    <p:sldId id="529" r:id="rId82"/>
    <p:sldId id="530" r:id="rId83"/>
    <p:sldId id="531" r:id="rId84"/>
    <p:sldId id="532" r:id="rId85"/>
    <p:sldId id="533" r:id="rId86"/>
    <p:sldId id="354" r:id="rId8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1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78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71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530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879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809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644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49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173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72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58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876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65B0A-48E2-4F1E-8094-4D973A8558FB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A7DC-3B97-4242-8D27-5FD98D8AE6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437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latinLnBrk="0">
              <a:lnSpc>
                <a:spcPct val="150000"/>
              </a:lnSpc>
              <a:buFontTx/>
              <a:buNone/>
            </a:pPr>
            <a:r>
              <a:rPr lang="en-US" altLang="ko-KR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        </a:t>
            </a: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1. </a:t>
            </a:r>
            <a:r>
              <a:rPr lang="ko-KR" altLang="en-US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살다가 보면</a:t>
            </a:r>
            <a:r>
              <a:rPr lang="en-US" altLang="ko-KR" sz="3000" b="1" dirty="0">
                <a:solidFill>
                  <a:schemeClr val="bg1"/>
                </a:solidFill>
                <a:latin typeface="+mj-ea"/>
                <a:ea typeface="맑은 고딕" charset="0"/>
              </a:rPr>
              <a:t/>
            </a:r>
            <a:br>
              <a:rPr lang="en-US" altLang="ko-KR" sz="3000" b="1" dirty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            2. </a:t>
            </a:r>
            <a:r>
              <a:rPr lang="ko-KR" altLang="en-US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장마</a:t>
            </a: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/>
            </a:r>
            <a:b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            3. </a:t>
            </a:r>
            <a:r>
              <a:rPr lang="ko-KR" altLang="en-US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너야</a:t>
            </a: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/>
            </a:r>
            <a:b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            4. </a:t>
            </a:r>
            <a:r>
              <a:rPr lang="ko-KR" altLang="en-US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하늘을 달리다</a:t>
            </a: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/>
            </a:r>
            <a:b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            5. </a:t>
            </a:r>
            <a:r>
              <a:rPr lang="ko-KR" altLang="en-US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미워요</a:t>
            </a: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/>
            </a:r>
            <a:b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            6.</a:t>
            </a:r>
            <a:r>
              <a:rPr lang="ko-KR" altLang="en-US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 오르막길 </a:t>
            </a: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(</a:t>
            </a:r>
            <a:r>
              <a:rPr lang="ko-KR" altLang="en-US" sz="3000" b="1" dirty="0" err="1" smtClean="0">
                <a:solidFill>
                  <a:schemeClr val="bg1"/>
                </a:solidFill>
                <a:latin typeface="+mj-ea"/>
                <a:ea typeface="맑은 고딕" charset="0"/>
              </a:rPr>
              <a:t>앵콜</a:t>
            </a:r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)</a:t>
            </a:r>
            <a:endParaRPr lang="ko-KR" altLang="en-US" sz="3000" b="1" dirty="0">
              <a:solidFill>
                <a:schemeClr val="bg1"/>
              </a:solidFill>
              <a:latin typeface="+mj-ea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93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받았던 상처도 추억이 되고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다 괜찮아질 거야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살다가 보면</a:t>
            </a:r>
            <a:endParaRPr lang="ko-KR" alt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6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모두 다 잘 </a:t>
            </a:r>
            <a:r>
              <a:rPr lang="ko-KR" altLang="en-US" sz="60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될거야</a:t>
            </a: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지금까지 난 다 잘해온 거야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할 수 있어 살다가 보면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살다가 보면 </a:t>
            </a:r>
            <a:r>
              <a:rPr lang="en-US" altLang="ko-KR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It's all good</a:t>
            </a:r>
            <a:endParaRPr lang="ko-KR" alt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7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하루를 살다가 보면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다 괜찮아지겠지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이렇게 살다가 보면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다 괜찮아질 거야</a:t>
            </a:r>
            <a:endParaRPr lang="ko-KR" alt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6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받았던 상처도 추억이 되고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다 괜찮아질 거야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살다가 보면 </a:t>
            </a:r>
            <a:r>
              <a:rPr lang="en-US" altLang="ko-KR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Oh </a:t>
            </a:r>
            <a:r>
              <a:rPr lang="en-US" altLang="ko-KR" sz="60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Oh</a:t>
            </a:r>
            <a:r>
              <a:rPr lang="en-US" altLang="ko-KR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Yeah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살다가 보면 </a:t>
            </a:r>
            <a:r>
              <a:rPr lang="en-US" altLang="ko-KR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(</a:t>
            </a: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끝</a:t>
            </a:r>
            <a:r>
              <a:rPr lang="en-US" altLang="ko-KR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)</a:t>
            </a:r>
            <a:endParaRPr lang="ko-KR" alt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82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ctr" latinLnBrk="0">
              <a:lnSpc>
                <a:spcPct val="150000"/>
              </a:lnSpc>
              <a:buFontTx/>
              <a:buNone/>
            </a:pPr>
            <a:r>
              <a:rPr lang="en-US" altLang="ko-KR" sz="8000" b="1" dirty="0" smtClean="0">
                <a:solidFill>
                  <a:schemeClr val="bg1"/>
                </a:solidFill>
                <a:latin typeface="+mj-ea"/>
                <a:ea typeface="맑은 고딕" charset="0"/>
              </a:rPr>
              <a:t>2</a:t>
            </a:r>
            <a: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  <a:t/>
            </a:r>
            <a:b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7200" b="1" dirty="0">
                <a:solidFill>
                  <a:schemeClr val="bg1"/>
                </a:solidFill>
                <a:latin typeface="맑은 고딕" charset="0"/>
              </a:rPr>
              <a:t>&lt;</a:t>
            </a:r>
            <a:r>
              <a:rPr lang="ko-KR" altLang="en-US" sz="7200" b="1" dirty="0">
                <a:solidFill>
                  <a:schemeClr val="bg1"/>
                </a:solidFill>
                <a:latin typeface="맑은 고딕" charset="0"/>
              </a:rPr>
              <a:t>장마&gt;</a:t>
            </a:r>
            <a:r>
              <a:rPr lang="en-US" altLang="ko-KR" sz="8800" b="1" dirty="0">
                <a:solidFill>
                  <a:schemeClr val="bg1"/>
                </a:solidFill>
                <a:latin typeface="+mj-ea"/>
                <a:ea typeface="맑은 고딕" charset="0"/>
              </a:rPr>
              <a:t/>
            </a:r>
            <a:br>
              <a:rPr lang="en-US" altLang="ko-KR" sz="8800" b="1" dirty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ko-KR" altLang="en-US" sz="8800" b="1" dirty="0">
                <a:solidFill>
                  <a:schemeClr val="bg1"/>
                </a:solidFill>
                <a:latin typeface="+mj-ea"/>
                <a:ea typeface="맑은 고딕" charset="0"/>
              </a:rPr>
              <a:t>정인</a:t>
            </a:r>
            <a:endParaRPr lang="ko-KR" altLang="en-US" sz="6600" b="1" dirty="0">
              <a:solidFill>
                <a:schemeClr val="bg1"/>
              </a:solidFill>
              <a:latin typeface="+mj-ea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7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400050" lvl="1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보내줄게 네가 지치지 않게</a:t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</a:rPr>
              <a:t>보내줄게 우리란 울타리 밖에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1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600" b="1" dirty="0">
                <a:solidFill>
                  <a:schemeClr val="bg1"/>
                </a:solidFill>
              </a:rPr>
              <a:t>나를 떠나면 </a:t>
            </a:r>
            <a:endParaRPr lang="en-US" altLang="ko-KR" sz="66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600" b="1" dirty="0">
                <a:solidFill>
                  <a:schemeClr val="bg1"/>
                </a:solidFill>
              </a:rPr>
              <a:t>두 번 다시 내게 또 다시</a:t>
            </a:r>
            <a:br>
              <a:rPr lang="ko-KR" altLang="en-US" sz="6600" b="1" dirty="0">
                <a:solidFill>
                  <a:schemeClr val="bg1"/>
                </a:solidFill>
              </a:rPr>
            </a:br>
            <a:r>
              <a:rPr lang="ko-KR" altLang="en-US" sz="6600" b="1" dirty="0">
                <a:solidFill>
                  <a:schemeClr val="bg1"/>
                </a:solidFill>
              </a:rPr>
              <a:t>돌아오지 않을 걸 알아</a:t>
            </a:r>
            <a:endParaRPr lang="ko-KR" altLang="en-US" sz="66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74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600" b="1" dirty="0">
                <a:solidFill>
                  <a:schemeClr val="bg1"/>
                </a:solidFill>
              </a:rPr>
              <a:t>알면서도 널 붙잡을 수가 없는</a:t>
            </a:r>
            <a:br>
              <a:rPr lang="ko-KR" altLang="en-US" sz="6600" b="1" dirty="0">
                <a:solidFill>
                  <a:schemeClr val="bg1"/>
                </a:solidFill>
              </a:rPr>
            </a:br>
            <a:r>
              <a:rPr lang="ko-KR" altLang="en-US" sz="6600" b="1" dirty="0">
                <a:solidFill>
                  <a:schemeClr val="bg1"/>
                </a:solidFill>
              </a:rPr>
              <a:t>바보 같은 내가 화가 나</a:t>
            </a:r>
            <a:br>
              <a:rPr lang="ko-KR" altLang="en-US" sz="6600" b="1" dirty="0">
                <a:solidFill>
                  <a:schemeClr val="bg1"/>
                </a:solidFill>
              </a:rPr>
            </a:br>
            <a:r>
              <a:rPr lang="ko-KR" altLang="en-US" sz="6600" b="1" dirty="0">
                <a:solidFill>
                  <a:schemeClr val="bg1"/>
                </a:solidFill>
              </a:rPr>
              <a:t>그래서 계속 눈물이 나</a:t>
            </a:r>
            <a:endParaRPr lang="ko-KR" altLang="en-US" sz="66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12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넌 나의 태양</a:t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</a:rPr>
              <a:t>네가 떠나고 내 눈엔 항상 비가 와</a:t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</a:rPr>
              <a:t>끝이 없는 장마의 시작이었나 봐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9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600" b="1" dirty="0">
                <a:solidFill>
                  <a:schemeClr val="bg1"/>
                </a:solidFill>
              </a:rPr>
              <a:t>이 비가 멈추지 않아</a:t>
            </a:r>
            <a:br>
              <a:rPr lang="ko-KR" altLang="en-US" sz="6600" b="1" dirty="0">
                <a:solidFill>
                  <a:schemeClr val="bg1"/>
                </a:solidFill>
              </a:rPr>
            </a:br>
            <a:r>
              <a:rPr lang="ko-KR" altLang="en-US" sz="6600" b="1" dirty="0">
                <a:solidFill>
                  <a:schemeClr val="bg1"/>
                </a:solidFill>
              </a:rPr>
              <a:t>기다릴게 오지 않겠지만 넌</a:t>
            </a:r>
            <a:br>
              <a:rPr lang="ko-KR" altLang="en-US" sz="6600" b="1" dirty="0">
                <a:solidFill>
                  <a:schemeClr val="bg1"/>
                </a:solidFill>
              </a:rPr>
            </a:br>
            <a:r>
              <a:rPr lang="ko-KR" altLang="en-US" sz="6600" b="1" dirty="0">
                <a:solidFill>
                  <a:schemeClr val="bg1"/>
                </a:solidFill>
              </a:rPr>
              <a:t>기다릴게 네가 잊혀질 때까지</a:t>
            </a:r>
            <a:endParaRPr lang="ko-KR" altLang="en-US" sz="66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13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ctr" latinLnBrk="0">
              <a:lnSpc>
                <a:spcPct val="150000"/>
              </a:lnSpc>
              <a:buFontTx/>
              <a:buNone/>
            </a:pPr>
            <a: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  <a:t>1</a:t>
            </a:r>
            <a:b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7200" b="1" dirty="0" smtClean="0">
                <a:solidFill>
                  <a:schemeClr val="bg1"/>
                </a:solidFill>
                <a:latin typeface="맑은 고딕" charset="0"/>
              </a:rPr>
              <a:t>&lt;</a:t>
            </a:r>
            <a:r>
              <a:rPr lang="ko-KR" altLang="en-US" sz="7200" b="1" dirty="0" smtClean="0">
                <a:solidFill>
                  <a:schemeClr val="bg1"/>
                </a:solidFill>
                <a:latin typeface="맑은 고딕" charset="0"/>
              </a:rPr>
              <a:t>살다가 보면&gt;</a:t>
            </a:r>
            <a:r>
              <a:rPr lang="en-US" altLang="ko-KR" sz="8800" b="1" dirty="0">
                <a:solidFill>
                  <a:schemeClr val="bg1"/>
                </a:solidFill>
                <a:latin typeface="+mj-ea"/>
                <a:ea typeface="맑은 고딕" charset="0"/>
              </a:rPr>
              <a:t/>
            </a:r>
            <a:br>
              <a:rPr lang="en-US" altLang="ko-KR" sz="8800" b="1" dirty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ko-KR" altLang="en-US" sz="8800" b="1" dirty="0">
                <a:solidFill>
                  <a:schemeClr val="bg1"/>
                </a:solidFill>
                <a:latin typeface="+mj-ea"/>
                <a:ea typeface="맑은 고딕" charset="0"/>
              </a:rPr>
              <a:t>정인</a:t>
            </a:r>
            <a:endParaRPr lang="ko-KR" altLang="en-US" sz="6600" b="1" dirty="0">
              <a:solidFill>
                <a:schemeClr val="bg1"/>
              </a:solidFill>
              <a:latin typeface="+mj-ea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41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600" b="1" dirty="0">
                <a:solidFill>
                  <a:schemeClr val="bg1"/>
                </a:solidFill>
              </a:rPr>
              <a:t>너는 내게로 두 번 다시</a:t>
            </a:r>
            <a:br>
              <a:rPr lang="ko-KR" altLang="en-US" sz="6600" b="1" dirty="0">
                <a:solidFill>
                  <a:schemeClr val="bg1"/>
                </a:solidFill>
              </a:rPr>
            </a:br>
            <a:r>
              <a:rPr lang="ko-KR" altLang="en-US" sz="6600" b="1" dirty="0">
                <a:solidFill>
                  <a:schemeClr val="bg1"/>
                </a:solidFill>
              </a:rPr>
              <a:t>내게 또 다시</a:t>
            </a:r>
            <a:endParaRPr lang="en-US" altLang="ko-KR" sz="66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600" b="1" dirty="0">
                <a:solidFill>
                  <a:schemeClr val="bg1"/>
                </a:solidFill>
              </a:rPr>
              <a:t>돌아오지 않을 걸 알아</a:t>
            </a:r>
            <a:endParaRPr lang="ko-KR" altLang="en-US" sz="66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59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600" b="1" dirty="0">
                <a:solidFill>
                  <a:schemeClr val="bg1"/>
                </a:solidFill>
              </a:rPr>
              <a:t>알면서도 너 하나만 기다리는</a:t>
            </a:r>
            <a:br>
              <a:rPr lang="ko-KR" altLang="en-US" sz="6600" b="1" dirty="0">
                <a:solidFill>
                  <a:schemeClr val="bg1"/>
                </a:solidFill>
              </a:rPr>
            </a:br>
            <a:r>
              <a:rPr lang="ko-KR" altLang="en-US" sz="6600" b="1" dirty="0">
                <a:solidFill>
                  <a:schemeClr val="bg1"/>
                </a:solidFill>
              </a:rPr>
              <a:t>바보 같은 내가 화가 나</a:t>
            </a:r>
            <a:endParaRPr lang="en-US" altLang="ko-KR" sz="66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600" b="1" dirty="0">
                <a:solidFill>
                  <a:schemeClr val="bg1"/>
                </a:solidFill>
              </a:rPr>
              <a:t>그래서 계속 눈물이 나</a:t>
            </a:r>
            <a:endParaRPr lang="ko-KR" altLang="en-US" sz="66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넌 나의 태양</a:t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</a:rPr>
              <a:t>네가 떠나고 내 눈엔 항상 비가 와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끝이 없는 장마의 시작이었나 봐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0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시간이 멈춘 것 같아</a:t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</a:rPr>
              <a:t>이 비가 멈추질 않아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빗물이 차올라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52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가슴이 터질 것 같아</a:t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</a:rPr>
              <a:t>넌 나의 태양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네가 떠나고 내 눈엔 항상 비가 와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68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끝이 없는 장마의 </a:t>
            </a:r>
            <a:r>
              <a:rPr lang="ko-KR" altLang="en-US" sz="6000" b="1" dirty="0" err="1">
                <a:solidFill>
                  <a:schemeClr val="bg1"/>
                </a:solidFill>
              </a:rPr>
              <a:t>시작이었나봐</a:t>
            </a:r>
            <a:r>
              <a:rPr lang="ko-KR" altLang="en-US" sz="6000" b="1" dirty="0">
                <a:solidFill>
                  <a:schemeClr val="bg1"/>
                </a:solidFill>
              </a:rPr>
              <a:t/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</a:rPr>
              <a:t>이 비가 멈추지 않아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2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언젠가 네가 돌아오면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그땐 널 보내지 않아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en-US" altLang="ko-KR" sz="6000" b="1" dirty="0">
                <a:solidFill>
                  <a:schemeClr val="bg1"/>
                </a:solidFill>
                <a:ea typeface="나눔고딕 ExtraBold" charset="0"/>
              </a:rPr>
              <a:t>(</a:t>
            </a:r>
            <a:r>
              <a:rPr lang="ko-KR" altLang="en-US" sz="6000" b="1" dirty="0">
                <a:solidFill>
                  <a:schemeClr val="bg1"/>
                </a:solidFill>
                <a:ea typeface="나눔고딕 ExtraBold" charset="0"/>
              </a:rPr>
              <a:t>끝</a:t>
            </a:r>
            <a:r>
              <a:rPr lang="en-US" altLang="ko-KR" sz="6000" b="1" dirty="0">
                <a:solidFill>
                  <a:schemeClr val="bg1"/>
                </a:solidFill>
                <a:ea typeface="나눔고딕 ExtraBold" charset="0"/>
              </a:rPr>
              <a:t>)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4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857999"/>
          </a:xfrm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ctr" latinLnBrk="0">
              <a:lnSpc>
                <a:spcPct val="150000"/>
              </a:lnSpc>
              <a:buFontTx/>
              <a:buNone/>
            </a:pPr>
            <a: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  <a:t>3</a:t>
            </a:r>
            <a: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  <a:t/>
            </a:r>
            <a:b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6600" b="1" dirty="0" smtClean="0">
                <a:solidFill>
                  <a:schemeClr val="bg1"/>
                </a:solidFill>
                <a:latin typeface="맑은 고딕" charset="0"/>
              </a:rPr>
              <a:t>&lt;</a:t>
            </a:r>
            <a:r>
              <a:rPr lang="ko-KR" altLang="en-US" sz="6600" b="1" dirty="0" smtClean="0">
                <a:solidFill>
                  <a:schemeClr val="bg1"/>
                </a:solidFill>
                <a:latin typeface="맑은 고딕" charset="0"/>
              </a:rPr>
              <a:t>너야&gt;</a:t>
            </a:r>
            <a:endParaRPr lang="ko-KR" altLang="en-US" sz="6600" b="1" dirty="0">
              <a:solidFill>
                <a:schemeClr val="bg1"/>
              </a:solidFill>
              <a:latin typeface="+mj-ea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07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내용 개체 틀 4"/>
          <p:cNvSpPr txBox="1">
            <a:spLocks noGrp="1"/>
          </p:cNvSpPr>
          <p:nvPr>
            <p:ph type="body" idx="1"/>
          </p:nvPr>
        </p:nvSpPr>
        <p:spPr>
          <a:xfrm>
            <a:off x="191308" y="171787"/>
            <a:ext cx="11809383" cy="6514426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150000"/>
              </a:lnSpc>
              <a:buSzTx/>
              <a:buNone/>
              <a:defRPr sz="6600" b="1">
                <a:solidFill>
                  <a:srgbClr val="FFFF00"/>
                </a:solidFill>
              </a:defRPr>
            </a:pPr>
            <a:r>
              <a:rPr lang="ko-KR" altLang="en-US" dirty="0" err="1" smtClean="0">
                <a:solidFill>
                  <a:schemeClr val="bg1"/>
                </a:solidFill>
              </a:rPr>
              <a:t>어느날</a:t>
            </a:r>
            <a:r>
              <a:rPr lang="ko-KR" altLang="en-US" dirty="0" smtClean="0">
                <a:solidFill>
                  <a:schemeClr val="bg1"/>
                </a:solidFill>
              </a:rPr>
              <a:t> </a:t>
            </a:r>
            <a:r>
              <a:rPr lang="ko-KR" altLang="en-US" dirty="0" err="1" smtClean="0">
                <a:solidFill>
                  <a:schemeClr val="bg1"/>
                </a:solidFill>
              </a:rPr>
              <a:t>부터</a:t>
            </a:r>
            <a:r>
              <a:rPr lang="ko-KR" altLang="en-US" dirty="0" smtClean="0">
                <a:solidFill>
                  <a:schemeClr val="bg1"/>
                </a:solidFill>
              </a:rPr>
              <a:t> 매일 아침에</a:t>
            </a:r>
            <a:endParaRPr lang="en-US" altLang="ko-KR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SzTx/>
              <a:buNone/>
              <a:defRPr sz="6600" b="1">
                <a:solidFill>
                  <a:srgbClr val="FFFF00"/>
                </a:solidFill>
              </a:defRPr>
            </a:pPr>
            <a:r>
              <a:rPr lang="ko-KR" altLang="en-US" dirty="0" smtClean="0">
                <a:solidFill>
                  <a:schemeClr val="bg1"/>
                </a:solidFill>
              </a:rPr>
              <a:t>눈을 뜨는 순간부터 설레</a:t>
            </a:r>
            <a:endParaRPr lang="en-US" altLang="ko-KR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SzTx/>
              <a:buNone/>
              <a:defRPr sz="6600" b="1">
                <a:solidFill>
                  <a:srgbClr val="FFFF00"/>
                </a:solidFill>
              </a:defRPr>
            </a:pPr>
            <a:r>
              <a:rPr lang="ko-KR" altLang="en-US" dirty="0" smtClean="0">
                <a:solidFill>
                  <a:schemeClr val="bg1"/>
                </a:solidFill>
              </a:rPr>
              <a:t>아마 내 삶에 네가 들어와</a:t>
            </a:r>
            <a:endParaRPr lang="en-US" altLang="ko-KR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SzTx/>
              <a:buNone/>
              <a:defRPr sz="6600" b="1">
                <a:solidFill>
                  <a:srgbClr val="FFFF00"/>
                </a:solidFill>
              </a:defRPr>
            </a:pPr>
            <a:r>
              <a:rPr lang="ko-KR" altLang="en-US" dirty="0" smtClean="0">
                <a:solidFill>
                  <a:schemeClr val="bg1"/>
                </a:solidFill>
              </a:rPr>
              <a:t>준 </a:t>
            </a:r>
            <a:r>
              <a:rPr lang="ko-KR" altLang="en-US" dirty="0" err="1" smtClean="0">
                <a:solidFill>
                  <a:schemeClr val="bg1"/>
                </a:solidFill>
              </a:rPr>
              <a:t>순간부턴가봐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10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err="1" smtClean="0">
                <a:solidFill>
                  <a:schemeClr val="bg1"/>
                </a:solidFill>
              </a:rPr>
              <a:t>밥먹다가도</a:t>
            </a:r>
            <a:r>
              <a:rPr lang="ko-KR" altLang="en-US" sz="6600" b="1" dirty="0" smtClean="0">
                <a:solidFill>
                  <a:schemeClr val="bg1"/>
                </a:solidFill>
              </a:rPr>
              <a:t> 일하다가도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err="1" smtClean="0">
                <a:solidFill>
                  <a:schemeClr val="bg1"/>
                </a:solidFill>
              </a:rPr>
              <a:t>머리속엔</a:t>
            </a:r>
            <a:r>
              <a:rPr lang="ko-KR" altLang="en-US" sz="6600" b="1" dirty="0" smtClean="0">
                <a:solidFill>
                  <a:schemeClr val="bg1"/>
                </a:solidFill>
              </a:rPr>
              <a:t> 너만 가득해</a:t>
            </a:r>
            <a:r>
              <a:rPr lang="en-US" altLang="ko-KR" sz="6600" b="1" dirty="0">
                <a:solidFill>
                  <a:schemeClr val="bg1"/>
                </a:solidFill>
              </a:rPr>
              <a:t> </a:t>
            </a:r>
            <a:r>
              <a:rPr lang="ko-KR" altLang="en-US" sz="6600" b="1" dirty="0" smtClean="0">
                <a:solidFill>
                  <a:schemeClr val="bg1"/>
                </a:solidFill>
              </a:rPr>
              <a:t>이제 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자다가도 널 생각해</a:t>
            </a:r>
            <a:endParaRPr lang="ko-KR" alt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9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  <a:latin typeface="-apple-system"/>
              </a:rPr>
              <a:t>오늘은 날씨가 너무 좋아</a:t>
            </a:r>
            <a:r>
              <a:rPr lang="ko-KR" altLang="en-US" sz="6000" b="1" dirty="0">
                <a:solidFill>
                  <a:schemeClr val="bg1"/>
                </a:solidFill>
              </a:rPr>
              <a:t/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  <a:latin typeface="-apple-system"/>
              </a:rPr>
              <a:t>눈부셔 햇살도 따듯해</a:t>
            </a:r>
            <a:r>
              <a:rPr lang="ko-KR" altLang="en-US" sz="6000" b="1" dirty="0">
                <a:solidFill>
                  <a:schemeClr val="bg1"/>
                </a:solidFill>
              </a:rPr>
              <a:t/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  <a:latin typeface="-apple-system"/>
              </a:rPr>
              <a:t>웬일인지 안 풀리던 일도</a:t>
            </a:r>
            <a:r>
              <a:rPr lang="ko-KR" altLang="en-US" sz="6000" b="1" dirty="0">
                <a:solidFill>
                  <a:schemeClr val="bg1"/>
                </a:solidFill>
              </a:rPr>
              <a:t/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  <a:latin typeface="-apple-system"/>
              </a:rPr>
              <a:t>내일이면 잘될 것만 같은데</a:t>
            </a:r>
            <a:endParaRPr lang="ko-KR" alt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30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살아오며 만났던 그 누구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와도 비교가 안돼 그게</a:t>
            </a:r>
            <a:endParaRPr lang="en-US" altLang="ko-KR" sz="6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4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err="1" smtClean="0">
                <a:solidFill>
                  <a:schemeClr val="bg1"/>
                </a:solidFill>
              </a:rPr>
              <a:t>바로너야</a:t>
            </a:r>
            <a:r>
              <a:rPr lang="ko-KR" altLang="en-US" sz="6600" b="1" dirty="0" smtClean="0">
                <a:solidFill>
                  <a:schemeClr val="bg1"/>
                </a:solidFill>
              </a:rPr>
              <a:t> 내 </a:t>
            </a:r>
            <a:r>
              <a:rPr lang="ko-KR" altLang="en-US" sz="6600" b="1" dirty="0" err="1" smtClean="0">
                <a:solidFill>
                  <a:schemeClr val="bg1"/>
                </a:solidFill>
              </a:rPr>
              <a:t>모든것</a:t>
            </a:r>
            <a:r>
              <a:rPr lang="ko-KR" altLang="en-US" sz="6600" b="1" dirty="0" smtClean="0">
                <a:solidFill>
                  <a:schemeClr val="bg1"/>
                </a:solidFill>
              </a:rPr>
              <a:t> 다 주고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err="1" smtClean="0">
                <a:solidFill>
                  <a:schemeClr val="bg1"/>
                </a:solidFill>
              </a:rPr>
              <a:t>더줘도</a:t>
            </a:r>
            <a:r>
              <a:rPr lang="ko-KR" altLang="en-US" sz="6600" b="1" dirty="0" smtClean="0">
                <a:solidFill>
                  <a:schemeClr val="bg1"/>
                </a:solidFill>
              </a:rPr>
              <a:t> 아깝지 않은 사람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보고 있어도 보고 싶어지는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사람이 너야</a:t>
            </a:r>
            <a:endParaRPr lang="ko-KR" alt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3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err="1" smtClean="0">
                <a:solidFill>
                  <a:schemeClr val="bg1"/>
                </a:solidFill>
              </a:rPr>
              <a:t>내모든것</a:t>
            </a:r>
            <a:r>
              <a:rPr lang="ko-KR" altLang="en-US" sz="6600" b="1" dirty="0" smtClean="0">
                <a:solidFill>
                  <a:schemeClr val="bg1"/>
                </a:solidFill>
              </a:rPr>
              <a:t> 살아가는 동안에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나의 전부는 너야</a:t>
            </a:r>
            <a:endParaRPr lang="en-US" altLang="ko-KR" sz="6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2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내용 개체 틀 4"/>
          <p:cNvSpPr txBox="1">
            <a:spLocks noGrp="1"/>
          </p:cNvSpPr>
          <p:nvPr>
            <p:ph type="body" idx="1"/>
          </p:nvPr>
        </p:nvSpPr>
        <p:spPr>
          <a:xfrm>
            <a:off x="132943" y="142605"/>
            <a:ext cx="11926114" cy="6572790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150000"/>
              </a:lnSpc>
              <a:buSzTx/>
              <a:buNone/>
              <a:defRPr sz="6600" b="1">
                <a:solidFill>
                  <a:srgbClr val="FFFF00"/>
                </a:solidFill>
              </a:defRPr>
            </a:pPr>
            <a:r>
              <a:rPr lang="ko-KR" altLang="en-US" dirty="0" err="1" smtClean="0">
                <a:solidFill>
                  <a:schemeClr val="bg1"/>
                </a:solidFill>
              </a:rPr>
              <a:t>영원한건</a:t>
            </a:r>
            <a:r>
              <a:rPr lang="ko-KR" altLang="en-US" dirty="0" smtClean="0">
                <a:solidFill>
                  <a:schemeClr val="bg1"/>
                </a:solidFill>
              </a:rPr>
              <a:t> 없다고들 말해</a:t>
            </a:r>
            <a:endParaRPr lang="en-US" altLang="ko-KR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SzTx/>
              <a:buNone/>
              <a:defRPr sz="6600" b="1">
                <a:solidFill>
                  <a:srgbClr val="FFFF00"/>
                </a:solidFill>
              </a:defRPr>
            </a:pPr>
            <a:r>
              <a:rPr lang="ko-KR" altLang="en-US" dirty="0" smtClean="0">
                <a:solidFill>
                  <a:schemeClr val="bg1"/>
                </a:solidFill>
              </a:rPr>
              <a:t>그러다가 </a:t>
            </a:r>
            <a:r>
              <a:rPr lang="ko-KR" altLang="en-US" dirty="0" err="1" smtClean="0">
                <a:solidFill>
                  <a:schemeClr val="bg1"/>
                </a:solidFill>
              </a:rPr>
              <a:t>포기하고들해</a:t>
            </a:r>
            <a:endParaRPr lang="en-US" altLang="ko-KR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SzTx/>
              <a:buNone/>
              <a:defRPr sz="6600" b="1">
                <a:solidFill>
                  <a:srgbClr val="FFFF00"/>
                </a:solidFill>
              </a:defRPr>
            </a:pPr>
            <a:r>
              <a:rPr lang="ko-KR" altLang="en-US" dirty="0" smtClean="0">
                <a:solidFill>
                  <a:schemeClr val="bg1"/>
                </a:solidFill>
              </a:rPr>
              <a:t>그래 나도 별 </a:t>
            </a:r>
            <a:r>
              <a:rPr lang="ko-KR" altLang="en-US" dirty="0" err="1" smtClean="0">
                <a:solidFill>
                  <a:schemeClr val="bg1"/>
                </a:solidFill>
              </a:rPr>
              <a:t>다를것</a:t>
            </a:r>
            <a:r>
              <a:rPr lang="ko-KR" altLang="en-US" dirty="0" smtClean="0">
                <a:solidFill>
                  <a:schemeClr val="bg1"/>
                </a:solidFill>
              </a:rPr>
              <a:t> 없이</a:t>
            </a:r>
            <a:endParaRPr lang="en-US" altLang="ko-KR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SzTx/>
              <a:buNone/>
              <a:defRPr sz="6600" b="1">
                <a:solidFill>
                  <a:srgbClr val="FFFF00"/>
                </a:solidFill>
              </a:defRPr>
            </a:pPr>
            <a:r>
              <a:rPr lang="ko-KR" altLang="en-US" dirty="0" smtClean="0">
                <a:solidFill>
                  <a:schemeClr val="bg1"/>
                </a:solidFill>
              </a:rPr>
              <a:t>지내왔었는데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5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슬프다가도 웃다가도 아무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err="1" smtClean="0">
                <a:solidFill>
                  <a:schemeClr val="bg1"/>
                </a:solidFill>
              </a:rPr>
              <a:t>생각없이</a:t>
            </a:r>
            <a:r>
              <a:rPr lang="ko-KR" altLang="en-US" sz="6600" b="1" dirty="0" smtClean="0">
                <a:solidFill>
                  <a:schemeClr val="bg1"/>
                </a:solidFill>
              </a:rPr>
              <a:t> 가만 있다고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생각해도 너를 생각해</a:t>
            </a:r>
            <a:endParaRPr lang="ko-KR" alt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살아오며 만났던 그 누구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와도 비교가 안돼 그게</a:t>
            </a:r>
            <a:endParaRPr lang="en-US" altLang="ko-KR" sz="6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14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err="1" smtClean="0">
                <a:solidFill>
                  <a:schemeClr val="bg1"/>
                </a:solidFill>
              </a:rPr>
              <a:t>바로너야</a:t>
            </a:r>
            <a:r>
              <a:rPr lang="ko-KR" altLang="en-US" sz="6600" b="1" dirty="0" smtClean="0">
                <a:solidFill>
                  <a:schemeClr val="bg1"/>
                </a:solidFill>
              </a:rPr>
              <a:t> </a:t>
            </a:r>
            <a:r>
              <a:rPr lang="ko-KR" altLang="en-US" sz="6600" b="1" dirty="0" err="1" smtClean="0">
                <a:solidFill>
                  <a:schemeClr val="bg1"/>
                </a:solidFill>
              </a:rPr>
              <a:t>내모든것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다 주고 </a:t>
            </a:r>
            <a:r>
              <a:rPr lang="ko-KR" altLang="en-US" sz="6600" b="1" dirty="0" err="1" smtClean="0">
                <a:solidFill>
                  <a:schemeClr val="bg1"/>
                </a:solidFill>
              </a:rPr>
              <a:t>더줘도</a:t>
            </a:r>
            <a:r>
              <a:rPr lang="ko-KR" altLang="en-US" sz="6600" b="1" dirty="0" smtClean="0">
                <a:solidFill>
                  <a:schemeClr val="bg1"/>
                </a:solidFill>
              </a:rPr>
              <a:t> 아깝지 않은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사람 보고 있어도 </a:t>
            </a:r>
            <a:r>
              <a:rPr lang="ko-KR" altLang="en-US" sz="6600" b="1" dirty="0" err="1" smtClean="0">
                <a:solidFill>
                  <a:schemeClr val="bg1"/>
                </a:solidFill>
              </a:rPr>
              <a:t>보고싶어지는</a:t>
            </a:r>
            <a:endParaRPr lang="ko-KR" alt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4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사람이 너야 내 </a:t>
            </a:r>
            <a:r>
              <a:rPr lang="ko-KR" altLang="en-US" sz="6600" b="1" dirty="0" err="1" smtClean="0">
                <a:solidFill>
                  <a:schemeClr val="bg1"/>
                </a:solidFill>
              </a:rPr>
              <a:t>모든것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살아가는 동안에 나의 전부는</a:t>
            </a:r>
            <a:endParaRPr lang="ko-KR" alt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14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단 하루도 단 </a:t>
            </a:r>
            <a:r>
              <a:rPr lang="ko-KR" altLang="en-US" sz="6600" b="1" dirty="0" err="1" smtClean="0">
                <a:solidFill>
                  <a:schemeClr val="bg1"/>
                </a:solidFill>
              </a:rPr>
              <a:t>한순간도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살아갈 수 없어 네가 없이는</a:t>
            </a:r>
            <a:endParaRPr lang="en-US" altLang="ko-KR" sz="6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이런 나의 마음이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얼만큼인지 네가 알아주지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않더라도 괜찮아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난 </a:t>
            </a:r>
            <a:r>
              <a:rPr lang="ko-KR" altLang="en-US" sz="6600" b="1" dirty="0" err="1" smtClean="0">
                <a:solidFill>
                  <a:schemeClr val="bg1"/>
                </a:solidFill>
              </a:rPr>
              <a:t>그대로일거니까</a:t>
            </a:r>
            <a:endParaRPr lang="en-US" altLang="ko-KR" sz="6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9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-apple-system"/>
              </a:rPr>
              <a:t>날이 저물고 집에 돌아오는 길이</a:t>
            </a:r>
            <a:r>
              <a:rPr lang="ko-KR" altLang="en-US" sz="6000" b="1" dirty="0">
                <a:solidFill>
                  <a:schemeClr val="bg1"/>
                </a:solidFill>
              </a:rPr>
              <a:t/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i="0" dirty="0">
                <a:solidFill>
                  <a:schemeClr val="bg1"/>
                </a:solidFill>
                <a:effectLst/>
                <a:latin typeface="-apple-system"/>
              </a:rPr>
              <a:t>쓸쓸하게 느껴질 때마다</a:t>
            </a:r>
            <a:r>
              <a:rPr lang="ko-KR" altLang="en-US" sz="6000" b="1" dirty="0">
                <a:solidFill>
                  <a:schemeClr val="bg1"/>
                </a:solidFill>
              </a:rPr>
              <a:t/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i="0" dirty="0">
                <a:solidFill>
                  <a:schemeClr val="bg1"/>
                </a:solidFill>
                <a:effectLst/>
                <a:latin typeface="-apple-system"/>
              </a:rPr>
              <a:t>괜찮을 거야 혼잣말을 하곤 해</a:t>
            </a:r>
            <a:r>
              <a:rPr lang="ko-KR" altLang="en-US" sz="6000" b="1" dirty="0">
                <a:solidFill>
                  <a:schemeClr val="bg1"/>
                </a:solidFill>
              </a:rPr>
              <a:t/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i="0" dirty="0">
                <a:solidFill>
                  <a:schemeClr val="bg1"/>
                </a:solidFill>
                <a:effectLst/>
                <a:latin typeface="-apple-system"/>
              </a:rPr>
              <a:t>나도 모르게 자꾸 흥얼대</a:t>
            </a:r>
            <a:endParaRPr lang="ko-KR" alt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59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너야 </a:t>
            </a:r>
            <a:r>
              <a:rPr lang="ko-KR" altLang="en-US" sz="6600" b="1" dirty="0" err="1" smtClean="0">
                <a:solidFill>
                  <a:schemeClr val="bg1"/>
                </a:solidFill>
              </a:rPr>
              <a:t>내모든것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다 주고 더 줘도 아깝지 않은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사람은 너야</a:t>
            </a:r>
            <a:endParaRPr lang="en-US" altLang="ko-KR" sz="6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내 </a:t>
            </a:r>
            <a:r>
              <a:rPr lang="ko-KR" altLang="en-US" sz="6600" b="1" dirty="0" err="1" smtClean="0">
                <a:solidFill>
                  <a:schemeClr val="bg1"/>
                </a:solidFill>
              </a:rPr>
              <a:t>모든것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살아가는 동안에</a:t>
            </a:r>
            <a:endParaRPr lang="en-US" altLang="ko-KR" sz="6600" b="1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600" b="1" dirty="0" smtClean="0">
                <a:solidFill>
                  <a:schemeClr val="bg1"/>
                </a:solidFill>
              </a:rPr>
              <a:t>나의 전부는 너야</a:t>
            </a:r>
            <a:endParaRPr lang="en-US" altLang="ko-KR" sz="6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44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857999"/>
          </a:xfrm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ctr" latinLnBrk="0">
              <a:lnSpc>
                <a:spcPct val="150000"/>
              </a:lnSpc>
              <a:buFontTx/>
              <a:buNone/>
            </a:pPr>
            <a: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  <a:t>4</a:t>
            </a:r>
            <a:b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6600" b="1" dirty="0" smtClean="0">
                <a:solidFill>
                  <a:schemeClr val="bg1"/>
                </a:solidFill>
                <a:latin typeface="맑은 고딕" charset="0"/>
              </a:rPr>
              <a:t>&lt;</a:t>
            </a:r>
            <a:r>
              <a:rPr lang="ko-KR" altLang="en-US" sz="6600" b="1" dirty="0" smtClean="0">
                <a:solidFill>
                  <a:schemeClr val="bg1"/>
                </a:solidFill>
                <a:latin typeface="맑은 고딕" charset="0"/>
              </a:rPr>
              <a:t>하늘을 달리다</a:t>
            </a:r>
            <a:r>
              <a:rPr lang="ko-KR" altLang="en-US" sz="6600" b="1" dirty="0" smtClean="0">
                <a:solidFill>
                  <a:schemeClr val="bg1"/>
                </a:solidFill>
                <a:latin typeface="맑은 고딕" charset="0"/>
              </a:rPr>
              <a:t>&gt;</a:t>
            </a:r>
            <a:endParaRPr lang="ko-KR" altLang="en-US" sz="6600" b="1" dirty="0">
              <a:solidFill>
                <a:schemeClr val="bg1"/>
              </a:solidFill>
              <a:latin typeface="+mj-ea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12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두근거렸지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누군가 나의 뒤를 쫓고 있었고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검은 절벽 끝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3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더 이상 발 디딜 곳 하나 없었지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자꾸 목이 메어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간절히 네 이름을 되뇌었을 때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1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귓가에 울리는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그대의 뜨거운 목소리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그게 나의 구원이었어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08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마늘 하늘을 달려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나 그대에게 안길 수만 있다면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내 몸 부서진대도 좋아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설혹 너무 태양 가까이 날아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두 다리 모두 </a:t>
            </a:r>
            <a:r>
              <a:rPr lang="ko-KR" altLang="en-US" sz="6000" b="1" dirty="0" err="1" smtClean="0">
                <a:solidFill>
                  <a:schemeClr val="bg1"/>
                </a:solidFill>
              </a:rPr>
              <a:t>녹아내린다고</a:t>
            </a:r>
            <a:r>
              <a:rPr lang="ko-KR" altLang="en-US" sz="6000" b="1" dirty="0" smtClean="0">
                <a:solidFill>
                  <a:schemeClr val="bg1"/>
                </a:solidFill>
              </a:rPr>
              <a:t> 해도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내 맘 그대 마음 속으로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영원토록 달려갈 거야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72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내가 미웠지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난 결국 이것밖에 안 돼 보였고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오랜 꿈들이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34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공허한 어린 날의 착각 </a:t>
            </a:r>
            <a:r>
              <a:rPr lang="ko-KR" altLang="en-US" sz="6000" b="1" dirty="0" err="1" smtClean="0">
                <a:solidFill>
                  <a:schemeClr val="bg1"/>
                </a:solidFill>
              </a:rPr>
              <a:t>같아지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울먹임을 참고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남몰래 네 이름을 속삭였을 때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38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-apple-system"/>
              </a:rPr>
              <a:t>하루를 살다가 보면 </a:t>
            </a:r>
            <a:endParaRPr lang="en-US" altLang="ko-KR" sz="6000" b="1" dirty="0">
              <a:solidFill>
                <a:schemeClr val="bg1"/>
              </a:solidFill>
              <a:latin typeface="-apple-system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-apple-system"/>
              </a:rPr>
              <a:t>다 괜찮아지겠지</a:t>
            </a:r>
            <a:r>
              <a:rPr lang="ko-KR" altLang="en-US" sz="6000" b="1" dirty="0">
                <a:solidFill>
                  <a:schemeClr val="bg1"/>
                </a:solidFill>
              </a:rPr>
              <a:t/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i="0" dirty="0">
                <a:solidFill>
                  <a:schemeClr val="bg1"/>
                </a:solidFill>
                <a:effectLst/>
                <a:latin typeface="-apple-system"/>
              </a:rPr>
              <a:t>이렇게 살다가 보면</a:t>
            </a:r>
            <a:endParaRPr lang="en-US" altLang="ko-KR" sz="6000" b="1" i="0" dirty="0">
              <a:solidFill>
                <a:schemeClr val="bg1"/>
              </a:solidFill>
              <a:effectLst/>
              <a:latin typeface="-apple-system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-apple-system"/>
              </a:rPr>
              <a:t>다 괜찮아질 거야</a:t>
            </a:r>
            <a:endParaRPr lang="ko-KR" alt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04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귓가에 울리는 그대의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뜨거운 목소리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그게 나의 희망이었어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8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마른 하늘을 달려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나 그대에게 안길 수만 있으면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내 몸 부서진대도 좋아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08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설혹 너무 태양 가까이 날아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두 다리 모두 </a:t>
            </a:r>
            <a:r>
              <a:rPr lang="ko-KR" altLang="en-US" sz="6000" b="1" dirty="0" err="1" smtClean="0">
                <a:solidFill>
                  <a:schemeClr val="bg1"/>
                </a:solidFill>
              </a:rPr>
              <a:t>녹아내린다고</a:t>
            </a:r>
            <a:r>
              <a:rPr lang="ko-KR" altLang="en-US" sz="6000" b="1" dirty="0" smtClean="0">
                <a:solidFill>
                  <a:schemeClr val="bg1"/>
                </a:solidFill>
              </a:rPr>
              <a:t> 해도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err="1" smtClean="0">
                <a:solidFill>
                  <a:schemeClr val="bg1"/>
                </a:solidFill>
              </a:rPr>
              <a:t>내맘</a:t>
            </a:r>
            <a:r>
              <a:rPr lang="ko-KR" altLang="en-US" sz="6000" b="1" dirty="0" smtClean="0">
                <a:solidFill>
                  <a:schemeClr val="bg1"/>
                </a:solidFill>
              </a:rPr>
              <a:t> 그대 마음속으로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영원토록 달려갈 거야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33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허약한 내 영혼에 힘을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날개를 달 수 있다면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마른 하늘을 달려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나 그대에게 안길 수만 있다면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내 몸 부서진대도 좋아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설혹 너무 태양 가까이 날아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두 다리 모두 </a:t>
            </a:r>
            <a:r>
              <a:rPr lang="ko-KR" altLang="en-US" sz="6000" b="1" dirty="0" err="1" smtClean="0">
                <a:solidFill>
                  <a:schemeClr val="bg1"/>
                </a:solidFill>
              </a:rPr>
              <a:t>녹아내린다고</a:t>
            </a:r>
            <a:r>
              <a:rPr lang="ko-KR" altLang="en-US" sz="6000" b="1" dirty="0" smtClean="0">
                <a:solidFill>
                  <a:schemeClr val="bg1"/>
                </a:solidFill>
              </a:rPr>
              <a:t> 해도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38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내 맘 그대 마음 속으로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영원 </a:t>
            </a:r>
            <a:r>
              <a:rPr lang="ko-KR" altLang="en-US" sz="6000" b="1" dirty="0" err="1" smtClean="0">
                <a:solidFill>
                  <a:schemeClr val="bg1"/>
                </a:solidFill>
              </a:rPr>
              <a:t>토록</a:t>
            </a:r>
            <a:r>
              <a:rPr lang="ko-KR" altLang="en-US" sz="6000" b="1" dirty="0" smtClean="0">
                <a:solidFill>
                  <a:schemeClr val="bg1"/>
                </a:solidFill>
              </a:rPr>
              <a:t> 달려갈 거야 달려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영원토록 달려갈 거야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90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857999"/>
          </a:xfrm>
        </p:spPr>
        <p:txBody>
          <a:bodyPr vert="horz" wrap="square" lIns="91440" tIns="45720" rIns="91440" bIns="45720" numCol="1" anchor="ctr">
            <a:noAutofit/>
          </a:bodyPr>
          <a:lstStyle/>
          <a:p>
            <a:pPr marL="0" indent="0" algn="ctr" latinLnBrk="0">
              <a:lnSpc>
                <a:spcPct val="150000"/>
              </a:lnSpc>
              <a:buFontTx/>
              <a:buNone/>
            </a:pPr>
            <a: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  <a:t>5</a:t>
            </a:r>
            <a:br>
              <a:rPr lang="en-US" altLang="ko-KR" sz="8000" b="1" dirty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6600" b="1" dirty="0" smtClean="0">
                <a:solidFill>
                  <a:schemeClr val="bg1"/>
                </a:solidFill>
                <a:latin typeface="맑은 고딕" charset="0"/>
              </a:rPr>
              <a:t>&lt;</a:t>
            </a:r>
            <a:r>
              <a:rPr lang="ko-KR" altLang="en-US" sz="6600" b="1" dirty="0" smtClean="0">
                <a:solidFill>
                  <a:schemeClr val="bg1"/>
                </a:solidFill>
                <a:latin typeface="맑은 고딕" charset="0"/>
              </a:rPr>
              <a:t>미워요&gt;</a:t>
            </a:r>
            <a:endParaRPr lang="ko-KR" altLang="en-US" sz="6600" b="1" dirty="0">
              <a:solidFill>
                <a:schemeClr val="bg1"/>
              </a:solidFill>
              <a:latin typeface="+mj-ea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5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날 다시 보고도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그댄 아무렇지 않네요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참 편하겠어요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그리 어른스런 사람이어서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55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웃으라 하지 말아요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잊으라 하지 말아요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내 가슴 아픈 것 까지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맘대로 말아요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0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난 그댈 미워할래요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그것만은 하게 해줘요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4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B0604020202020204" pitchFamily="2" charset="0"/>
              </a:rPr>
              <a:t>받았던 상처도 추억이 되고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B0604020202020204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B0604020202020204" pitchFamily="2" charset="0"/>
              </a:rPr>
              <a:t>다 괜찮아질 거야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B0604020202020204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B0604020202020204" pitchFamily="2" charset="0"/>
              </a:rPr>
              <a:t>살다가 보면 </a:t>
            </a:r>
            <a:r>
              <a:rPr lang="en-US" altLang="ko-KR" sz="6000" b="1" i="0" dirty="0">
                <a:solidFill>
                  <a:schemeClr val="bg1"/>
                </a:solidFill>
                <a:effectLst/>
                <a:latin typeface="Roboto" panose="020B0604020202020204" pitchFamily="2" charset="0"/>
              </a:rPr>
              <a:t>Oh </a:t>
            </a:r>
            <a:r>
              <a:rPr lang="en-US" altLang="ko-KR" sz="6000" b="1" i="0" dirty="0" err="1">
                <a:solidFill>
                  <a:schemeClr val="bg1"/>
                </a:solidFill>
                <a:effectLst/>
                <a:latin typeface="Roboto" panose="020B0604020202020204" pitchFamily="2" charset="0"/>
              </a:rPr>
              <a:t>Oh</a:t>
            </a:r>
            <a:r>
              <a:rPr lang="en-US" altLang="ko-KR" sz="6000" b="1" i="0" dirty="0">
                <a:solidFill>
                  <a:schemeClr val="bg1"/>
                </a:solidFill>
                <a:effectLst/>
                <a:latin typeface="Roboto" panose="020B0604020202020204" pitchFamily="2" charset="0"/>
              </a:rPr>
              <a:t> Yeah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B0604020202020204" pitchFamily="2" charset="0"/>
              </a:rPr>
              <a:t>살다가 보면</a:t>
            </a:r>
            <a:endParaRPr lang="ko-KR" alt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못난 난 그대가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멀쩡한 그대가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미치도록 미워요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81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 태연한 얼굴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여태 예전 그대로군요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좋은 사람 만나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그런 말을 자연스레 건네며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웃으라 하지 말아요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잊으라 하지 말아요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내 가슴 아픈 것까지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맘대로 말아요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8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난 그댈 미워 할래요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그것만은 하게 해줘요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1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못난 난 그대가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멀쩡한 그대가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미치도록 미워요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79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서로 품을 찾던 숱한 밤들도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두근대던 새벽도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다 흩어졌나요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내겐 살아있는데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35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살갗 깊숙이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가슴 깊숙이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달라붙어 있는데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지원지지 않는데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8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잊으라 하지 말아요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내 가슴 아픈 것까지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맘대로 말아요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1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난 그댈 미워할래요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그것만은 하게 해줘요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못난 난 그대가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멀쩡한 그대가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미치도록 </a:t>
            </a:r>
            <a:r>
              <a:rPr lang="ko-KR" altLang="en-US" sz="6000" b="1" dirty="0" smtClean="0">
                <a:solidFill>
                  <a:schemeClr val="bg1"/>
                </a:solidFill>
              </a:rPr>
              <a:t>미워요 </a:t>
            </a:r>
            <a:endParaRPr lang="en-US" altLang="ko-KR" sz="6000" b="1" dirty="0" smtClean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en-US" altLang="ko-KR" sz="6000" b="1" dirty="0" smtClean="0">
                <a:solidFill>
                  <a:schemeClr val="bg1"/>
                </a:solidFill>
              </a:rPr>
              <a:t>(</a:t>
            </a:r>
            <a:r>
              <a:rPr lang="ko-KR" altLang="en-US" sz="6000" b="1" dirty="0" smtClean="0">
                <a:solidFill>
                  <a:schemeClr val="bg1"/>
                </a:solidFill>
              </a:rPr>
              <a:t>끝</a:t>
            </a:r>
            <a:r>
              <a:rPr lang="en-US" altLang="ko-KR" sz="6000" b="1" dirty="0" smtClean="0">
                <a:solidFill>
                  <a:schemeClr val="bg1"/>
                </a:solidFill>
              </a:rPr>
              <a:t>)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58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오늘은 날씨가 더욱 좋아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적당해 바람도 시원해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나도 이제 어른이 </a:t>
            </a:r>
            <a:r>
              <a:rPr lang="ko-KR" altLang="en-US" sz="60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됐나봐</a:t>
            </a: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 err="1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괜시리</a:t>
            </a: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 또 생각에 잠기는데</a:t>
            </a:r>
            <a:endParaRPr lang="ko-KR" alt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0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en-US" altLang="ko-KR" sz="6600" b="1" dirty="0">
                <a:solidFill>
                  <a:schemeClr val="bg1"/>
                </a:solidFill>
                <a:latin typeface="+mj-ea"/>
                <a:ea typeface="맑은 고딕" charset="0"/>
              </a:rPr>
              <a:t>6</a:t>
            </a:r>
            <a:br>
              <a:rPr lang="en-US" altLang="ko-KR" sz="6600" b="1" dirty="0">
                <a:solidFill>
                  <a:schemeClr val="bg1"/>
                </a:solidFill>
                <a:latin typeface="+mj-ea"/>
                <a:ea typeface="맑은 고딕" charset="0"/>
              </a:rPr>
            </a:br>
            <a:r>
              <a:rPr lang="en-US" altLang="ko-KR" sz="6000" b="1" dirty="0" smtClean="0">
                <a:solidFill>
                  <a:schemeClr val="bg1"/>
                </a:solidFill>
                <a:latin typeface="맑은 고딕" charset="0"/>
              </a:rPr>
              <a:t>&lt;</a:t>
            </a:r>
            <a:r>
              <a:rPr lang="ko-KR" altLang="en-US" sz="6000" b="1" dirty="0" err="1" smtClean="0">
                <a:solidFill>
                  <a:schemeClr val="bg1"/>
                </a:solidFill>
                <a:latin typeface="맑은 고딕" charset="0"/>
              </a:rPr>
              <a:t>앵콜</a:t>
            </a:r>
            <a:r>
              <a:rPr lang="ko-KR" altLang="en-US" sz="6000" b="1" dirty="0" smtClean="0">
                <a:solidFill>
                  <a:schemeClr val="bg1"/>
                </a:solidFill>
                <a:latin typeface="맑은 고딕" charset="0"/>
              </a:rPr>
              <a:t> </a:t>
            </a:r>
            <a:r>
              <a:rPr lang="en-US" altLang="ko-KR" sz="6000" b="1" dirty="0" smtClean="0">
                <a:solidFill>
                  <a:schemeClr val="bg1"/>
                </a:solidFill>
                <a:latin typeface="맑은 고딕" charset="0"/>
              </a:rPr>
              <a:t>: </a:t>
            </a:r>
            <a:r>
              <a:rPr lang="ko-KR" altLang="en-US" sz="6000" b="1" dirty="0" smtClean="0">
                <a:solidFill>
                  <a:schemeClr val="bg1"/>
                </a:solidFill>
                <a:latin typeface="맑은 고딕" charset="0"/>
              </a:rPr>
              <a:t>오르막길&gt;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01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이제부터 웃음기 </a:t>
            </a:r>
            <a:r>
              <a:rPr lang="ko-KR" altLang="en-US" sz="6000" b="1" dirty="0" err="1">
                <a:solidFill>
                  <a:schemeClr val="bg1"/>
                </a:solidFill>
              </a:rPr>
              <a:t>사라질거야</a:t>
            </a:r>
            <a:r>
              <a:rPr lang="ko-KR" altLang="en-US" sz="6000" b="1" dirty="0">
                <a:solidFill>
                  <a:schemeClr val="bg1"/>
                </a:solidFill>
              </a:rPr>
              <a:t> 가파른 이 길을 좀 봐 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그래 오르기 전에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미소를 기억해두자</a:t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</a:rPr>
              <a:t>오랫동안 못 볼 지 몰라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30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완만했던 우리가 지나온 길엔 달콤한 사랑의 향기 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98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이제 끈적이는 땀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거칠게 내쉬는 숨이</a:t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</a:rPr>
              <a:t>우리 유일한 대화일지 몰라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99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한걸음 이제 한걸음일 뿐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아득한 저 끝은 보지마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평온했던 길처럼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계속 나를 바라봐줘 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34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그러면 나 견디겠어</a:t>
            </a:r>
            <a:br>
              <a:rPr lang="ko-KR" altLang="en-US" sz="6000" b="1" dirty="0">
                <a:solidFill>
                  <a:schemeClr val="bg1"/>
                </a:solidFill>
              </a:rPr>
            </a:br>
            <a:r>
              <a:rPr lang="ko-KR" altLang="en-US" sz="6000" b="1" dirty="0">
                <a:solidFill>
                  <a:schemeClr val="bg1"/>
                </a:solidFill>
              </a:rPr>
              <a:t>사랑해 이 길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함께 가는 그대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굳이 고된 나를 택한 그대여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3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가끔 바람이 불 때만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저 먼 풍경을 바라봐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올라온 만큼 아름다운 우리 길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 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44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기억해 혹시 우리 손 놓쳐도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절대 당황하고 헤매지 마요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99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더 이상 오를 곳 없는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 곳은 넓지 않아서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우린 결국엔 만나 오른다면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 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7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날이 저물고 집에 돌아오는 길이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쓸쓸하게 느껴질 때마다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괜찮을 거야 혼잣말을 하곤 해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나도 모르게 자꾸 흥얼대</a:t>
            </a:r>
            <a:endParaRPr lang="ko-KR" alt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9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한걸음 이제 한걸음일 뿐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아득한 저 끝은 보지마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 smtClean="0">
                <a:solidFill>
                  <a:schemeClr val="bg1"/>
                </a:solidFill>
              </a:rPr>
              <a:t> </a:t>
            </a:r>
            <a:endParaRPr lang="en-US" altLang="ko-K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51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평온했던 길처럼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계속 나를 바라봐줘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그러면 나 견디겠어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22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사랑해 이 길 함께 가는 그대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 굳이 고된 나를 택한 그대여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10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가끔 바람이 불 때만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저 먼 풍경을 바라봐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올라온 만큼 아름다운 우리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63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기억해 혹시 우리 손 놓쳐도 절대 당황하고 헤매지 마요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9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더 이상 오를 곳 없는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그 곳은 넓지 않아서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 marL="0" indent="0" algn="ctr" latinLnBrk="0">
              <a:lnSpc>
                <a:spcPct val="150000"/>
              </a:lnSpc>
              <a:buNone/>
            </a:pPr>
            <a:r>
              <a:rPr lang="ko-KR" altLang="en-US" sz="6000" b="1" dirty="0">
                <a:solidFill>
                  <a:schemeClr val="bg1"/>
                </a:solidFill>
              </a:rPr>
              <a:t>우린 결국엔 만나 크게 소리 쳐 사랑해요 저 끝까지 </a:t>
            </a:r>
            <a:r>
              <a:rPr lang="en-US" altLang="ko-KR" sz="6000" b="1" dirty="0">
                <a:solidFill>
                  <a:schemeClr val="bg1"/>
                </a:solidFill>
              </a:rPr>
              <a:t>(</a:t>
            </a:r>
            <a:r>
              <a:rPr lang="ko-KR" altLang="en-US" sz="6000" b="1" dirty="0">
                <a:solidFill>
                  <a:schemeClr val="bg1"/>
                </a:solidFill>
              </a:rPr>
              <a:t>끝</a:t>
            </a:r>
            <a:r>
              <a:rPr lang="en-US" altLang="ko-KR" sz="6000" b="1" dirty="0">
                <a:solidFill>
                  <a:schemeClr val="bg1"/>
                </a:solidFill>
              </a:rPr>
              <a:t>)</a:t>
            </a:r>
            <a:endParaRPr lang="ko-KR" altLang="en-US" sz="6000" b="1" dirty="0">
              <a:solidFill>
                <a:schemeClr val="bg1"/>
              </a:solidFill>
              <a:ea typeface="나눔고딕 Extra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14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07019" y="0"/>
            <a:ext cx="11777962" cy="709803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600" b="1" dirty="0">
                <a:solidFill>
                  <a:schemeClr val="bg1"/>
                </a:solidFill>
                <a:latin typeface="+mj-ea"/>
              </a:rPr>
              <a:t>- The End -</a:t>
            </a:r>
            <a:endParaRPr lang="ko-KR" altLang="en-US" sz="6600" b="1" dirty="0">
              <a:solidFill>
                <a:schemeClr val="bg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354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4294967295"/>
          </p:nvPr>
        </p:nvSpPr>
        <p:spPr>
          <a:xfrm>
            <a:off x="0" y="-127635"/>
            <a:ext cx="12288520" cy="685863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하루를 살다가 보면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다 괜찮아지겠지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이렇게 살다가 보면 </a:t>
            </a:r>
            <a:endParaRPr lang="en-US" altLang="ko-KR" sz="6000" b="1" i="0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6000" b="1" i="0" dirty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다 괜찮아질 거야</a:t>
            </a:r>
            <a:endParaRPr lang="ko-KR" alt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11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770</Words>
  <Application>Microsoft Office PowerPoint</Application>
  <PresentationFormat>와이드스크린</PresentationFormat>
  <Paragraphs>228</Paragraphs>
  <Slides>86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86</vt:i4>
      </vt:variant>
    </vt:vector>
  </HeadingPairs>
  <TitlesOfParts>
    <vt:vector size="92" baseType="lpstr">
      <vt:lpstr>-apple-system</vt:lpstr>
      <vt:lpstr>Roboto</vt:lpstr>
      <vt:lpstr>나눔고딕 ExtraBold</vt:lpstr>
      <vt:lpstr>맑은 고딕</vt:lpstr>
      <vt:lpstr>Arial</vt:lpstr>
      <vt:lpstr>Office 테마</vt:lpstr>
      <vt:lpstr>        1. 살다가 보면             2. 장마             3. 너야             4. 하늘을 달리다             5. 미워요             6. 오르막길 (앵콜)</vt:lpstr>
      <vt:lpstr>1 &lt;살다가 보면&gt; 정인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2 &lt;장마&gt; 정인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3 &lt;너야&gt;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4 &lt;하늘을 달리다&gt;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5 &lt;미워요&gt;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- The End -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살다가 보면 2. 장마 3. 사랑은 4. 그런일은 5. 가을남자 6.하늘을 달리다 7. 미워요 8. 오르막길</dc:title>
  <dc:creator>Microsoft 계정</dc:creator>
  <cp:lastModifiedBy>c</cp:lastModifiedBy>
  <cp:revision>67</cp:revision>
  <dcterms:created xsi:type="dcterms:W3CDTF">2023-10-25T05:25:22Z</dcterms:created>
  <dcterms:modified xsi:type="dcterms:W3CDTF">2025-03-04T07:26:44Z</dcterms:modified>
</cp:coreProperties>
</file>